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4D641-7108-6141-8B8A-B6934962B323}" type="datetimeFigureOut">
              <a:rPr lang="en-DE" smtClean="0"/>
              <a:t>25.10.23</a:t>
            </a:fld>
            <a:endParaRPr lang="en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C55729-8323-1C40-B2EE-8E899A753FF3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279110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286F4-B192-ED41-950F-3F549474B2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2C91B4-920B-0D42-AC42-ED4BBCBA07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0C7B67-FA39-1242-A3E3-F0D8790DA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3B79A-7C4F-3248-ACFB-E17C59E31079}" type="datetimeFigureOut">
              <a:rPr lang="en-DE" smtClean="0"/>
              <a:t>25.10.23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0A3BA1-C3F9-AD46-933F-8FF8EA90B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5589FB-8C24-EB43-AA42-9E3277003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65930-47B5-3345-A408-4705D36672A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13711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526E0-A615-B142-865C-22E60CAB1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CCFACB-F7E0-C948-A696-92F41E1871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4AB9E5-EB2F-D74F-AB90-0A6D58359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3B79A-7C4F-3248-ACFB-E17C59E31079}" type="datetimeFigureOut">
              <a:rPr lang="en-DE" smtClean="0"/>
              <a:t>25.10.23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60A7B1-66C1-074E-B468-54D15445D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9AA2A9-39BF-B446-B9F5-81292C4C4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65930-47B5-3345-A408-4705D36672A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772511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7A4ED22-CB00-7747-B39B-6D2A63B7A2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3954B0-A01B-EC4D-9B6A-F6D0091EBB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ECC442-C53C-6A42-8A16-D1950DE92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3B79A-7C4F-3248-ACFB-E17C59E31079}" type="datetimeFigureOut">
              <a:rPr lang="en-DE" smtClean="0"/>
              <a:t>25.10.23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210964-9082-6948-ADA7-581BEDA6D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7F34D2-1CF1-2E4B-8489-589A99B97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65930-47B5-3345-A408-4705D36672A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440198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5A57A-6F6D-6B4F-B579-997CC8084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A6287C-0842-F54E-B972-3E1B2E1F32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D836F6-FE0C-3648-B24E-42D2A31BA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3B79A-7C4F-3248-ACFB-E17C59E31079}" type="datetimeFigureOut">
              <a:rPr lang="en-DE" smtClean="0"/>
              <a:t>25.10.23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A8E0B0-550A-5144-AE7E-6B5E4A7D7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B0E705-D5B0-D64E-89DD-F7835CA1B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65930-47B5-3345-A408-4705D36672A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519965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C2C24-2F5E-3345-BBEB-E7C180103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F80BC7-903A-834C-A7FE-F1956540C8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68FB82-008C-384F-89FD-A7504495F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3B79A-7C4F-3248-ACFB-E17C59E31079}" type="datetimeFigureOut">
              <a:rPr lang="en-DE" smtClean="0"/>
              <a:t>25.10.23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6FBAFF-A19E-D649-A7B2-209117F44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34985F-D90F-B343-91B1-140A920B5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65930-47B5-3345-A408-4705D36672A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528543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4FCD29-F5A4-FF4F-ACC1-BF0EEF4AC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5D6F7B-6412-D649-86CE-8AF7D57EC0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FC54D4-C5FA-4F4B-8B6E-1F44F18691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C6DC39-DCA8-9649-8377-1B74987A0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3B79A-7C4F-3248-ACFB-E17C59E31079}" type="datetimeFigureOut">
              <a:rPr lang="en-DE" smtClean="0"/>
              <a:t>25.10.23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4CB896-7899-AB49-8E9E-8E541F995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FFA920-C695-7B42-88FF-795E6860E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65930-47B5-3345-A408-4705D36672A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70965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4A947-541D-5B43-8DB8-ED40672E3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66CF9C-A76E-B844-8E00-FDD713B2EF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17C53F-6C79-044F-A6F4-93FB87C1D0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77536A-EE46-9B41-8A22-8770C5E24C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68319E-036C-6845-999D-C1420098D3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0CBFBD-BEBE-E440-9ED7-9719840F1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3B79A-7C4F-3248-ACFB-E17C59E31079}" type="datetimeFigureOut">
              <a:rPr lang="en-DE" smtClean="0"/>
              <a:t>25.10.23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968DA5-F404-D745-B601-1DDB2A16E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2A803D-1334-334A-A26B-83224B5F4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65930-47B5-3345-A408-4705D36672A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083794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158CE-41F0-AF4C-A1B9-89D1012F5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7A69D2-0839-3D43-840D-B207539C1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3B79A-7C4F-3248-ACFB-E17C59E31079}" type="datetimeFigureOut">
              <a:rPr lang="en-DE" smtClean="0"/>
              <a:t>25.10.23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986AF7-0B49-0144-AA55-A3F4B1DAF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106295-9C59-D34B-B7BE-1A9DB830A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65930-47B5-3345-A408-4705D36672A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977542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151434B-150A-5444-86FE-30EF38A3D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3B79A-7C4F-3248-ACFB-E17C59E31079}" type="datetimeFigureOut">
              <a:rPr lang="en-DE" smtClean="0"/>
              <a:t>25.10.23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672A0C-34D5-F344-BED5-D313575B9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68ABCE-E50C-5542-9FD2-B57FAED12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65930-47B5-3345-A408-4705D36672A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950830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94A69-E622-364F-A8C7-79B6F830E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FCF878-8ECA-A447-8BC3-3EBDD27136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A3C158-E238-2E42-A9AC-C45A5B6D6D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00B050-D089-A746-A2D4-87F427A59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3B79A-7C4F-3248-ACFB-E17C59E31079}" type="datetimeFigureOut">
              <a:rPr lang="en-DE" smtClean="0"/>
              <a:t>25.10.23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3A5D34-C60F-914B-BA79-821CD5DA7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ED7806-2C06-7546-9F6C-3C69FF457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65930-47B5-3345-A408-4705D36672A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844794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5D1B9-5E15-4D45-A033-D0DAD7F215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37625E-7CC5-B34D-995D-1268DC743A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56007D-1090-3746-8453-70DEBA3FAB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3B3576-0514-214C-A83F-B8FE5DEFC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3B79A-7C4F-3248-ACFB-E17C59E31079}" type="datetimeFigureOut">
              <a:rPr lang="en-DE" smtClean="0"/>
              <a:t>25.10.23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BC8F20-43EB-1C4A-86E7-7F37362C9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05FB7F-14FC-0A43-8E27-BAFE97F7B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65930-47B5-3345-A408-4705D36672A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516922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4A13040-757D-D44D-8201-FE810920BF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13D50D-1A37-5F40-BE07-F5E11539FC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434355-A09F-A643-A440-76AADE2FB5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3B79A-7C4F-3248-ACFB-E17C59E31079}" type="datetimeFigureOut">
              <a:rPr lang="en-DE" smtClean="0"/>
              <a:t>25.10.23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496514-197E-A64A-89E5-5B1D8D7264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549811-1D65-1848-94D4-EE39B66C91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D65930-47B5-3345-A408-4705D36672A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7065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F0D370D-AB45-A349-BCAC-F847F0D9AE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29400" y="501030"/>
            <a:ext cx="3919330" cy="1655762"/>
          </a:xfrm>
        </p:spPr>
        <p:txBody>
          <a:bodyPr/>
          <a:lstStyle/>
          <a:p>
            <a:r>
              <a:rPr lang="de-DE" sz="1800" dirty="0">
                <a:effectLst/>
                <a:latin typeface="Tw Cen MT" panose="020B0602020104020603" pitchFamily="34" charset="77"/>
                <a:ea typeface="Tw Cen MT" panose="020B0602020104020603" pitchFamily="34" charset="77"/>
                <a:cs typeface="Times New Roman" panose="02020603050405020304" pitchFamily="18" charset="0"/>
              </a:rPr>
              <a:t>In Gedenken an</a:t>
            </a:r>
          </a:p>
          <a:p>
            <a:endParaRPr lang="en-DE" sz="1800" dirty="0">
              <a:effectLst/>
              <a:latin typeface="Tw Cen MT" panose="020B0602020104020603" pitchFamily="34" charset="77"/>
              <a:ea typeface="Tw Cen MT" panose="020B0602020104020603" pitchFamily="34" charset="77"/>
              <a:cs typeface="Times New Roman" panose="02020603050405020304" pitchFamily="18" charset="0"/>
            </a:endParaRPr>
          </a:p>
          <a:p>
            <a:endParaRPr lang="en-DE" dirty="0"/>
          </a:p>
        </p:txBody>
      </p:sp>
      <p:pic>
        <p:nvPicPr>
          <p:cNvPr id="6" name="Picture 5" descr="A person holding a cat&#10;&#10;Description automatically generated">
            <a:extLst>
              <a:ext uri="{FF2B5EF4-FFF2-40B4-BE49-F238E27FC236}">
                <a16:creationId xmlns:a16="http://schemas.microsoft.com/office/drawing/2014/main" id="{860B1BBD-1D20-0B44-ABFA-5B7FA2DB2D0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05" t="2703" r="18829" b="12972"/>
          <a:stretch/>
        </p:blipFill>
        <p:spPr>
          <a:xfrm>
            <a:off x="7259595" y="1100289"/>
            <a:ext cx="2668412" cy="211300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EE49465-68BA-F54A-ABDA-0BFEBC25D4A9}"/>
              </a:ext>
            </a:extLst>
          </p:cNvPr>
          <p:cNvSpPr txBox="1"/>
          <p:nvPr/>
        </p:nvSpPr>
        <p:spPr>
          <a:xfrm>
            <a:off x="5752272" y="3377678"/>
            <a:ext cx="609765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1800" dirty="0">
                <a:effectLst/>
                <a:latin typeface="Tw Cen MT" panose="020B0602020104020603" pitchFamily="34" charset="77"/>
                <a:ea typeface="Tw Cen MT" panose="020B0602020104020603" pitchFamily="34" charset="77"/>
                <a:cs typeface="Times New Roman" panose="02020603050405020304" pitchFamily="18" charset="0"/>
              </a:rPr>
              <a:t>Rosemarie Lange</a:t>
            </a:r>
            <a:endParaRPr lang="en-DE" sz="1800" dirty="0">
              <a:effectLst/>
              <a:latin typeface="Tw Cen MT" panose="020B0602020104020603" pitchFamily="34" charset="77"/>
              <a:ea typeface="Tw Cen MT" panose="020B0602020104020603" pitchFamily="34" charset="77"/>
              <a:cs typeface="Times New Roman" panose="02020603050405020304" pitchFamily="18" charset="0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85B6413E-51F4-5845-BEE8-4590DEF2600B}"/>
              </a:ext>
            </a:extLst>
          </p:cNvPr>
          <p:cNvGrpSpPr/>
          <p:nvPr/>
        </p:nvGrpSpPr>
        <p:grpSpPr>
          <a:xfrm>
            <a:off x="7881731" y="3911393"/>
            <a:ext cx="1838738" cy="178904"/>
            <a:chOff x="7881731" y="3917303"/>
            <a:chExt cx="1838738" cy="178904"/>
          </a:xfrm>
        </p:grpSpPr>
        <p:sp>
          <p:nvSpPr>
            <p:cNvPr id="10" name="Heart 9">
              <a:extLst>
                <a:ext uri="{FF2B5EF4-FFF2-40B4-BE49-F238E27FC236}">
                  <a16:creationId xmlns:a16="http://schemas.microsoft.com/office/drawing/2014/main" id="{E927808F-714F-3143-AB93-3BE8D9D24E63}"/>
                </a:ext>
              </a:extLst>
            </p:cNvPr>
            <p:cNvSpPr/>
            <p:nvPr/>
          </p:nvSpPr>
          <p:spPr>
            <a:xfrm>
              <a:off x="7881731" y="3917303"/>
              <a:ext cx="198782" cy="178904"/>
            </a:xfrm>
            <a:prstGeom prst="hear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1" name="Heart 10">
              <a:extLst>
                <a:ext uri="{FF2B5EF4-FFF2-40B4-BE49-F238E27FC236}">
                  <a16:creationId xmlns:a16="http://schemas.microsoft.com/office/drawing/2014/main" id="{66B38442-43A8-B14C-A586-9886A479B8FF}"/>
                </a:ext>
              </a:extLst>
            </p:cNvPr>
            <p:cNvSpPr/>
            <p:nvPr/>
          </p:nvSpPr>
          <p:spPr>
            <a:xfrm>
              <a:off x="8155057" y="3917303"/>
              <a:ext cx="198782" cy="178904"/>
            </a:xfrm>
            <a:prstGeom prst="hear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2" name="Heart 11">
              <a:extLst>
                <a:ext uri="{FF2B5EF4-FFF2-40B4-BE49-F238E27FC236}">
                  <a16:creationId xmlns:a16="http://schemas.microsoft.com/office/drawing/2014/main" id="{8D856E5B-52E1-5A44-B78A-E00BA98D0A6C}"/>
                </a:ext>
              </a:extLst>
            </p:cNvPr>
            <p:cNvSpPr/>
            <p:nvPr/>
          </p:nvSpPr>
          <p:spPr>
            <a:xfrm>
              <a:off x="8428383" y="3917303"/>
              <a:ext cx="198782" cy="178904"/>
            </a:xfrm>
            <a:prstGeom prst="hear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3" name="Heart 12">
              <a:extLst>
                <a:ext uri="{FF2B5EF4-FFF2-40B4-BE49-F238E27FC236}">
                  <a16:creationId xmlns:a16="http://schemas.microsoft.com/office/drawing/2014/main" id="{411334F8-9CF8-1543-9433-BD613B7347A4}"/>
                </a:ext>
              </a:extLst>
            </p:cNvPr>
            <p:cNvSpPr/>
            <p:nvPr/>
          </p:nvSpPr>
          <p:spPr>
            <a:xfrm>
              <a:off x="8701709" y="3917303"/>
              <a:ext cx="198782" cy="178904"/>
            </a:xfrm>
            <a:prstGeom prst="hear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4" name="Heart 13">
              <a:extLst>
                <a:ext uri="{FF2B5EF4-FFF2-40B4-BE49-F238E27FC236}">
                  <a16:creationId xmlns:a16="http://schemas.microsoft.com/office/drawing/2014/main" id="{C2528D22-F19F-E045-AE5D-944F37A46B44}"/>
                </a:ext>
              </a:extLst>
            </p:cNvPr>
            <p:cNvSpPr/>
            <p:nvPr/>
          </p:nvSpPr>
          <p:spPr>
            <a:xfrm>
              <a:off x="8975035" y="3917303"/>
              <a:ext cx="198782" cy="178904"/>
            </a:xfrm>
            <a:prstGeom prst="hear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5" name="Heart 14">
              <a:extLst>
                <a:ext uri="{FF2B5EF4-FFF2-40B4-BE49-F238E27FC236}">
                  <a16:creationId xmlns:a16="http://schemas.microsoft.com/office/drawing/2014/main" id="{CB3C1B0B-F9E8-3E47-B3DC-AF4DC2B6A7D0}"/>
                </a:ext>
              </a:extLst>
            </p:cNvPr>
            <p:cNvSpPr/>
            <p:nvPr/>
          </p:nvSpPr>
          <p:spPr>
            <a:xfrm>
              <a:off x="9248361" y="3917303"/>
              <a:ext cx="198782" cy="178904"/>
            </a:xfrm>
            <a:prstGeom prst="hear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6" name="Heart 15">
              <a:extLst>
                <a:ext uri="{FF2B5EF4-FFF2-40B4-BE49-F238E27FC236}">
                  <a16:creationId xmlns:a16="http://schemas.microsoft.com/office/drawing/2014/main" id="{C7B6EF7F-ABC0-F14A-A0AA-3BD9AEB29734}"/>
                </a:ext>
              </a:extLst>
            </p:cNvPr>
            <p:cNvSpPr/>
            <p:nvPr/>
          </p:nvSpPr>
          <p:spPr>
            <a:xfrm>
              <a:off x="9521687" y="3917303"/>
              <a:ext cx="198782" cy="178904"/>
            </a:xfrm>
            <a:prstGeom prst="hear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E9D001BF-6812-874B-AB10-FF2B3CD1B82C}"/>
              </a:ext>
            </a:extLst>
          </p:cNvPr>
          <p:cNvSpPr txBox="1"/>
          <p:nvPr/>
        </p:nvSpPr>
        <p:spPr>
          <a:xfrm>
            <a:off x="5752272" y="4259995"/>
            <a:ext cx="609765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dirty="0">
                <a:latin typeface="Tw Cen MT" panose="020B0602020104020603" pitchFamily="34" charset="77"/>
                <a:ea typeface="Tw Cen MT" panose="020B0602020104020603" pitchFamily="34" charset="77"/>
                <a:cs typeface="Times New Roman" panose="02020603050405020304" pitchFamily="18" charset="0"/>
              </a:rPr>
              <a:t>9 Juni </a:t>
            </a:r>
            <a:r>
              <a:rPr lang="de-DE" sz="1800" dirty="0">
                <a:effectLst/>
                <a:latin typeface="Tw Cen MT" panose="020B0602020104020603" pitchFamily="34" charset="77"/>
                <a:ea typeface="Tw Cen MT" panose="020B0602020104020603" pitchFamily="34" charset="77"/>
                <a:cs typeface="Times New Roman" panose="02020603050405020304" pitchFamily="18" charset="0"/>
              </a:rPr>
              <a:t>1936 – 31August 2023</a:t>
            </a:r>
            <a:endParaRPr lang="en-DE" sz="1800" dirty="0">
              <a:effectLst/>
              <a:latin typeface="Tw Cen MT" panose="020B0602020104020603" pitchFamily="34" charset="77"/>
              <a:ea typeface="Tw Cen MT" panose="020B0602020104020603" pitchFamily="34" charset="77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2BE1650-F57A-FE45-93EE-F5396E502DB5}"/>
              </a:ext>
            </a:extLst>
          </p:cNvPr>
          <p:cNvSpPr txBox="1"/>
          <p:nvPr/>
        </p:nvSpPr>
        <p:spPr>
          <a:xfrm>
            <a:off x="5752272" y="4772980"/>
            <a:ext cx="609765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dirty="0">
                <a:latin typeface="Tw Cen MT" panose="020B0602020104020603" pitchFamily="34" charset="77"/>
                <a:ea typeface="Tw Cen MT" panose="020B0602020104020603" pitchFamily="34" charset="77"/>
                <a:cs typeface="Times New Roman" panose="02020603050405020304" pitchFamily="18" charset="0"/>
              </a:rPr>
              <a:t>Beerdigungszeremonie</a:t>
            </a:r>
          </a:p>
          <a:p>
            <a:pPr algn="ctr"/>
            <a:r>
              <a:rPr lang="de-DE" sz="1800" dirty="0">
                <a:effectLst/>
                <a:latin typeface="Tw Cen MT" panose="020B0602020104020603" pitchFamily="34" charset="77"/>
                <a:ea typeface="Tw Cen MT" panose="020B0602020104020603" pitchFamily="34" charset="77"/>
                <a:cs typeface="Times New Roman" panose="02020603050405020304" pitchFamily="18" charset="0"/>
              </a:rPr>
              <a:t>25 Oktober 2023</a:t>
            </a:r>
          </a:p>
          <a:p>
            <a:pPr algn="ctr"/>
            <a:r>
              <a:rPr lang="de-DE" dirty="0">
                <a:latin typeface="Tw Cen MT" panose="020B0602020104020603" pitchFamily="34" charset="77"/>
                <a:ea typeface="Tw Cen MT" panose="020B0602020104020603" pitchFamily="34" charset="77"/>
                <a:cs typeface="Times New Roman" panose="02020603050405020304" pitchFamily="18" charset="0"/>
              </a:rPr>
              <a:t>In </a:t>
            </a:r>
            <a:r>
              <a:rPr lang="de-DE" dirty="0" err="1">
                <a:latin typeface="Tw Cen MT" panose="020B0602020104020603" pitchFamily="34" charset="77"/>
                <a:ea typeface="Tw Cen MT" panose="020B0602020104020603" pitchFamily="34" charset="77"/>
                <a:cs typeface="Times New Roman" panose="02020603050405020304" pitchFamily="18" charset="0"/>
              </a:rPr>
              <a:t>Müggelheim</a:t>
            </a:r>
            <a:endParaRPr lang="en-DE" sz="1800" dirty="0">
              <a:effectLst/>
              <a:latin typeface="Tw Cen MT" panose="020B0602020104020603" pitchFamily="34" charset="77"/>
              <a:ea typeface="Tw Cen MT" panose="020B0602020104020603" pitchFamily="34" charset="77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3B7859B-83F2-3141-AC49-490476255613}"/>
              </a:ext>
            </a:extLst>
          </p:cNvPr>
          <p:cNvSpPr txBox="1"/>
          <p:nvPr/>
        </p:nvSpPr>
        <p:spPr>
          <a:xfrm>
            <a:off x="589937" y="1100289"/>
            <a:ext cx="4935164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DE" dirty="0"/>
              <a:t>1 Da wir nun gerecht geworden sind durch den Glauben, haben wir Frieden mit Gott durch unsern Herrn Jesus Christus. 2 Durch ihn haben wir auch den Zugang im Glauben zu dieser Gnade, in der wir stehen, und rühmen uns der Hoffnung auf die Herrlichkeit, die Gott geben wird.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6DA9952-4167-5D45-B939-1410F7591BFB}"/>
              </a:ext>
            </a:extLst>
          </p:cNvPr>
          <p:cNvSpPr txBox="1"/>
          <p:nvPr/>
        </p:nvSpPr>
        <p:spPr>
          <a:xfrm>
            <a:off x="-535055" y="669328"/>
            <a:ext cx="609765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1800" b="1" dirty="0">
                <a:effectLst/>
                <a:latin typeface="Tw Cen MT" panose="020B0602020104020603" pitchFamily="34" charset="77"/>
                <a:ea typeface="Tw Cen MT" panose="020B0602020104020603" pitchFamily="34" charset="77"/>
                <a:cs typeface="Times New Roman" panose="02020603050405020304" pitchFamily="18" charset="0"/>
              </a:rPr>
              <a:t>Römer 5: 1-2</a:t>
            </a:r>
            <a:endParaRPr lang="en-DE" sz="1800" b="1" dirty="0">
              <a:effectLst/>
              <a:latin typeface="Tw Cen MT" panose="020B0602020104020603" pitchFamily="34" charset="77"/>
              <a:ea typeface="Tw Cen MT" panose="020B0602020104020603" pitchFamily="34" charset="77"/>
              <a:cs typeface="Times New Roman" panose="020206030504050203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37AAF5C-C7DD-084C-B340-CFC68F998846}"/>
              </a:ext>
            </a:extLst>
          </p:cNvPr>
          <p:cNvSpPr txBox="1"/>
          <p:nvPr/>
        </p:nvSpPr>
        <p:spPr>
          <a:xfrm>
            <a:off x="-535055" y="3213295"/>
            <a:ext cx="609765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1800" b="1" dirty="0">
                <a:effectLst/>
                <a:latin typeface="Tw Cen MT" panose="020B0602020104020603" pitchFamily="34" charset="77"/>
                <a:ea typeface="Tw Cen MT" panose="020B0602020104020603" pitchFamily="34" charset="77"/>
                <a:cs typeface="Times New Roman" panose="02020603050405020304" pitchFamily="18" charset="0"/>
              </a:rPr>
              <a:t>Psalm 23</a:t>
            </a:r>
            <a:endParaRPr lang="en-DE" sz="1800" b="1" dirty="0">
              <a:effectLst/>
              <a:latin typeface="Tw Cen MT" panose="020B0602020104020603" pitchFamily="34" charset="77"/>
              <a:ea typeface="Tw Cen MT" panose="020B0602020104020603" pitchFamily="34" charset="77"/>
              <a:cs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622C011-3210-2B46-883F-9A36F69D1C84}"/>
              </a:ext>
            </a:extLst>
          </p:cNvPr>
          <p:cNvSpPr txBox="1"/>
          <p:nvPr/>
        </p:nvSpPr>
        <p:spPr>
          <a:xfrm>
            <a:off x="342072" y="3664985"/>
            <a:ext cx="5183029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DE" dirty="0"/>
              <a:t>Der HERR ist mein Hirte, mir wird nichts mangeln. 2 Er weidet mich auf einer grünen Aue und führet mich zum frischen Wasser. 3 Er erquicket meine Seele. Er führet mich auf rechter Straße um seines Namens willen. 4 Und ob ich schon wanderte im finstern Tal, fürchte ich kein Unglück; denn du bist bei mir, dein Stecken und Stab trösten mich.</a:t>
            </a:r>
          </a:p>
        </p:txBody>
      </p:sp>
    </p:spTree>
    <p:extLst>
      <p:ext uri="{BB962C8B-B14F-4D97-AF65-F5344CB8AC3E}">
        <p14:creationId xmlns:p14="http://schemas.microsoft.com/office/powerpoint/2010/main" val="3436764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>
            <a:extLst>
              <a:ext uri="{FF2B5EF4-FFF2-40B4-BE49-F238E27FC236}">
                <a16:creationId xmlns:a16="http://schemas.microsoft.com/office/drawing/2014/main" id="{E5C29AC9-9D0E-C145-8C23-EF64C78122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0027" y="560664"/>
            <a:ext cx="4963767" cy="1655762"/>
          </a:xfrm>
        </p:spPr>
        <p:txBody>
          <a:bodyPr>
            <a:normAutofit fontScale="92500" lnSpcReduction="10000"/>
          </a:bodyPr>
          <a:lstStyle/>
          <a:p>
            <a:r>
              <a:rPr lang="de-DE" dirty="0"/>
              <a:t>Programm für die Zeremonie</a:t>
            </a:r>
          </a:p>
          <a:p>
            <a:pPr algn="l"/>
            <a:r>
              <a:rPr lang="de-DE" sz="1600" dirty="0"/>
              <a:t>11:00 – 11:05 : Willkommen Wort</a:t>
            </a:r>
          </a:p>
          <a:p>
            <a:pPr algn="l"/>
            <a:r>
              <a:rPr lang="de-DE" sz="1600" dirty="0"/>
              <a:t>11:05 – 11:20 : Abschied Wort von Brüder Pierre</a:t>
            </a:r>
          </a:p>
          <a:p>
            <a:pPr algn="l"/>
            <a:r>
              <a:rPr lang="de-DE" sz="1600" dirty="0"/>
              <a:t>11:20 – 11:25 : Abschiedslied</a:t>
            </a:r>
          </a:p>
          <a:p>
            <a:pPr algn="l"/>
            <a:r>
              <a:rPr lang="de-DE" sz="1600" dirty="0"/>
              <a:t>11:25 – 11:30 Gebet und Dienstschluss</a:t>
            </a:r>
            <a:endParaRPr lang="en-DE" dirty="0"/>
          </a:p>
        </p:txBody>
      </p:sp>
      <p:sp>
        <p:nvSpPr>
          <p:cNvPr id="20" name="Subtitle 3">
            <a:extLst>
              <a:ext uri="{FF2B5EF4-FFF2-40B4-BE49-F238E27FC236}">
                <a16:creationId xmlns:a16="http://schemas.microsoft.com/office/drawing/2014/main" id="{4726D66F-A712-3345-AFED-3F1345C3A45B}"/>
              </a:ext>
            </a:extLst>
          </p:cNvPr>
          <p:cNvSpPr txBox="1">
            <a:spLocks/>
          </p:cNvSpPr>
          <p:nvPr/>
        </p:nvSpPr>
        <p:spPr>
          <a:xfrm>
            <a:off x="205409" y="2402715"/>
            <a:ext cx="4963766" cy="4375771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3800" b="1" dirty="0"/>
              <a:t>Abschiedslied</a:t>
            </a:r>
          </a:p>
          <a:p>
            <a:pPr algn="l"/>
            <a:r>
              <a:rPr lang="de-DE" sz="3400" b="0" i="0" u="none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Geh unter der Gnade</a:t>
            </a:r>
            <a:br>
              <a:rPr lang="de-DE" sz="3400" b="0" i="0" u="none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r>
              <a:rPr lang="de-DE" sz="3400" b="0" i="0" u="none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Geh mit Gottes Segen</a:t>
            </a:r>
            <a:br>
              <a:rPr lang="de-DE" sz="3400" b="0" i="0" u="none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r>
              <a:rPr lang="de-DE" sz="3400" b="0" i="0" u="none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Geh in seinem Frieden</a:t>
            </a:r>
            <a:br>
              <a:rPr lang="de-DE" sz="3400" b="0" i="0" u="none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r>
              <a:rPr lang="de-DE" sz="3400" b="0" i="0" u="none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Was auch immer du tust</a:t>
            </a:r>
            <a:br>
              <a:rPr lang="de-DE" sz="3400" b="0" i="0" u="none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r>
              <a:rPr lang="de-DE" sz="3400" b="0" i="0" u="none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Geh unter der Gnade</a:t>
            </a:r>
            <a:br>
              <a:rPr lang="de-DE" sz="3400" b="0" i="0" u="none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r>
              <a:rPr lang="de-DE" sz="3400" b="0" i="0" u="none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Hör auf Gottes Worte</a:t>
            </a:r>
            <a:br>
              <a:rPr lang="de-DE" sz="3400" b="0" i="0" u="none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r>
              <a:rPr lang="de-DE" sz="3400" b="0" i="0" u="none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Bleib in seiner Nähe</a:t>
            </a:r>
            <a:br>
              <a:rPr lang="de-DE" sz="3400" b="0" i="0" u="none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r>
              <a:rPr lang="de-DE" sz="3400" b="0" i="0" u="none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Ob du wachst oder ruhst</a:t>
            </a:r>
          </a:p>
          <a:p>
            <a:pPr algn="l"/>
            <a:r>
              <a:rPr lang="de-DE" sz="3400" b="0" i="0" u="none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Alte Stunden, alte Tage</a:t>
            </a:r>
            <a:br>
              <a:rPr lang="de-DE" sz="3400" b="0" i="0" u="none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r>
              <a:rPr lang="de-DE" sz="3400" b="0" i="0" u="none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Lässt du zögernd nur zurück</a:t>
            </a:r>
            <a:br>
              <a:rPr lang="de-DE" sz="3400" b="0" i="0" u="none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r>
              <a:rPr lang="de-DE" sz="3400" b="0" i="0" u="none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Wohlvertraut wie alte Kleider</a:t>
            </a:r>
            <a:br>
              <a:rPr lang="de-DE" sz="3400" b="0" i="0" u="none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r>
              <a:rPr lang="de-DE" sz="3400" b="0" i="0" u="none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Sind sie dir durch Leid und Glück</a:t>
            </a:r>
          </a:p>
          <a:p>
            <a:pPr algn="l"/>
            <a:r>
              <a:rPr lang="de-DE" sz="3400" b="0" i="0" u="none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Geh unter der Gnade</a:t>
            </a:r>
            <a:br>
              <a:rPr lang="de-DE" sz="3400" b="0" i="0" u="none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r>
              <a:rPr lang="de-DE" sz="3400" b="0" i="0" u="none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Geh mit Gottes Segen</a:t>
            </a:r>
            <a:br>
              <a:rPr lang="de-DE" sz="3400" b="0" i="0" u="none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r>
              <a:rPr lang="de-DE" sz="3400" b="0" i="0" u="none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Geh in seinem Frieden</a:t>
            </a:r>
            <a:br>
              <a:rPr lang="de-DE" sz="3400" b="0" i="0" u="none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r>
              <a:rPr lang="de-DE" sz="3400" b="0" i="0" u="none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Was auch immer du tust</a:t>
            </a:r>
            <a:br>
              <a:rPr lang="de-DE" sz="3400" b="0" i="0" u="none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r>
              <a:rPr lang="de-DE" sz="3400" b="0" i="0" u="none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Geh unter der Gnade</a:t>
            </a:r>
            <a:br>
              <a:rPr lang="de-DE" sz="3400" b="0" i="0" u="none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r>
              <a:rPr lang="de-DE" sz="3400" b="0" i="0" u="none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Hör auf Gottes Worte</a:t>
            </a:r>
            <a:br>
              <a:rPr lang="de-DE" sz="3400" b="0" i="0" u="none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r>
              <a:rPr lang="de-DE" sz="3400" b="0" i="0" u="none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Bleib in seiner Nähe</a:t>
            </a:r>
            <a:br>
              <a:rPr lang="de-DE" sz="3400" b="0" i="0" u="none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r>
              <a:rPr lang="de-DE" sz="3400" b="0" i="0" u="none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Ob du wachst oder ruhst</a:t>
            </a:r>
          </a:p>
          <a:p>
            <a:pPr algn="l"/>
            <a:r>
              <a:rPr lang="de-DE" sz="3400" b="0" i="0" u="none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Neue Stunden, neue Tage</a:t>
            </a:r>
            <a:br>
              <a:rPr lang="de-DE" sz="3400" b="0" i="0" u="none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r>
              <a:rPr lang="de-DE" sz="3400" b="0" i="0" u="none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Zögernd nur steigst du hinein</a:t>
            </a:r>
            <a:br>
              <a:rPr lang="de-DE" sz="3400" b="0" i="0" u="none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r>
              <a:rPr lang="de-DE" sz="3400" b="0" i="0" u="none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Wird die neue Zeit dir passen</a:t>
            </a:r>
            <a:br>
              <a:rPr lang="en-GB" sz="3400" b="0" i="0" u="none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r>
              <a:rPr lang="de-DE" sz="3400" b="0" i="0" u="none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Ist sie dir zu groß, zu klein?</a:t>
            </a:r>
          </a:p>
          <a:p>
            <a:endParaRPr lang="de-DE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9EFD7F5-D62A-3A45-A32B-81B2E75CB334}"/>
              </a:ext>
            </a:extLst>
          </p:cNvPr>
          <p:cNvSpPr txBox="1"/>
          <p:nvPr/>
        </p:nvSpPr>
        <p:spPr>
          <a:xfrm>
            <a:off x="3100101" y="2672239"/>
            <a:ext cx="3083615" cy="41857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de-DE" sz="1400" b="0" i="0" u="none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Geh unter der Gnade</a:t>
            </a:r>
            <a:br>
              <a:rPr lang="de-DE" sz="1400" b="0" i="0" u="none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r>
              <a:rPr lang="de-DE" sz="1400" b="0" i="0" u="none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Geh mit Gottes Segen</a:t>
            </a:r>
            <a:br>
              <a:rPr lang="de-DE" sz="1400" b="0" i="0" u="none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r>
              <a:rPr lang="de-DE" sz="1400" b="0" i="0" u="none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Geh in seinem Frieden</a:t>
            </a:r>
            <a:br>
              <a:rPr lang="de-DE" sz="1400" b="0" i="0" u="none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r>
              <a:rPr lang="de-DE" sz="1400" b="0" i="0" u="none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Was auch immer du tust</a:t>
            </a:r>
            <a:br>
              <a:rPr lang="de-DE" sz="1400" b="0" i="0" u="none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r>
              <a:rPr lang="de-DE" sz="1400" b="0" i="0" u="none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Geh unter der Gnade</a:t>
            </a:r>
            <a:br>
              <a:rPr lang="de-DE" sz="1400" b="0" i="0" u="none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r>
              <a:rPr lang="de-DE" sz="1400" b="0" i="0" u="none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Hör auf Gottes Worte</a:t>
            </a:r>
            <a:br>
              <a:rPr lang="de-DE" sz="1400" b="0" i="0" u="none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r>
              <a:rPr lang="de-DE" sz="1400" b="0" i="0" u="none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Bleib in seiner Nähe</a:t>
            </a:r>
            <a:br>
              <a:rPr lang="de-DE" sz="1400" b="0" i="0" u="none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r>
              <a:rPr lang="de-DE" sz="1400" b="0" i="0" u="none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Ob du wachst oder ruhst</a:t>
            </a:r>
          </a:p>
          <a:p>
            <a:pPr algn="l"/>
            <a:endParaRPr lang="de-DE" sz="1400" b="0" i="0" u="none" strike="noStrike" dirty="0">
              <a:solidFill>
                <a:srgbClr val="202124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de-DE" sz="1400" b="0" i="0" u="none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Gute Wünsche, gute Worte</a:t>
            </a:r>
            <a:br>
              <a:rPr lang="de-DE" sz="1400" b="0" i="0" u="none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r>
              <a:rPr lang="de-DE" sz="1400" b="0" i="0" u="none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Wollen dir Begleiter sein</a:t>
            </a:r>
            <a:br>
              <a:rPr lang="de-DE" sz="1400" b="0" i="0" u="none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r>
              <a:rPr lang="de-DE" sz="1400" b="0" i="0" u="none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Doch die besten Wünsche münden</a:t>
            </a:r>
            <a:br>
              <a:rPr lang="de-DE" sz="1400" b="0" i="0" u="none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r>
              <a:rPr lang="de-DE" sz="1400" b="0" i="0" u="none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Alle in den einen ein</a:t>
            </a:r>
          </a:p>
          <a:p>
            <a:pPr algn="l"/>
            <a:endParaRPr lang="de-DE" sz="1400" b="0" i="0" u="none" strike="noStrike" dirty="0">
              <a:solidFill>
                <a:srgbClr val="202124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de-DE" sz="1400" b="0" i="0" u="none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Geh unter der Gnade</a:t>
            </a:r>
            <a:br>
              <a:rPr lang="de-DE" sz="1400" b="0" i="0" u="none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r>
              <a:rPr lang="de-DE" sz="1400" b="0" i="0" u="none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Geh mit Gottes Segen</a:t>
            </a:r>
            <a:br>
              <a:rPr lang="de-DE" sz="1400" b="0" i="0" u="none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r>
              <a:rPr lang="de-DE" sz="1400" b="0" i="0" u="none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Geh in seinem Frieden</a:t>
            </a:r>
            <a:br>
              <a:rPr lang="de-DE" sz="1400" b="0" i="0" u="none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r>
              <a:rPr lang="de-DE" sz="1400" b="0" i="0" u="none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Was auch immer du tust</a:t>
            </a:r>
            <a:br>
              <a:rPr lang="en-GB" sz="1400" b="0" i="0" u="none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endParaRPr lang="en-GB" sz="1400" b="0" i="0" u="none" strike="noStrike" dirty="0">
              <a:solidFill>
                <a:srgbClr val="202124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C19D15D-B9E0-344B-9691-0F9009B6D97F}"/>
              </a:ext>
            </a:extLst>
          </p:cNvPr>
          <p:cNvSpPr txBox="1"/>
          <p:nvPr/>
        </p:nvSpPr>
        <p:spPr>
          <a:xfrm>
            <a:off x="7847775" y="317986"/>
            <a:ext cx="3083615" cy="28931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de-DE" sz="1400" b="0" i="0" u="none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Geh unter der Gnade</a:t>
            </a:r>
            <a:br>
              <a:rPr lang="de-DE" sz="1400" b="0" i="0" u="none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r>
              <a:rPr lang="de-DE" sz="1400" b="0" i="0" u="none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Hör auf Gottes Worte</a:t>
            </a:r>
            <a:br>
              <a:rPr lang="de-DE" sz="1400" b="0" i="0" u="none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r>
              <a:rPr lang="de-DE" sz="1400" b="0" i="0" u="none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Bleib in seiner Nähe</a:t>
            </a:r>
            <a:br>
              <a:rPr lang="de-DE" sz="1400" b="0" i="0" u="none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r>
              <a:rPr lang="de-DE" sz="1400" b="0" i="0" u="none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Ob du wachst oder ruhst</a:t>
            </a:r>
          </a:p>
          <a:p>
            <a:pPr algn="l"/>
            <a:endParaRPr lang="de-DE" sz="1400" b="0" i="0" u="none" strike="noStrike" dirty="0">
              <a:solidFill>
                <a:srgbClr val="202124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de-DE" sz="1400" b="0" i="0" u="none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Geh unter der Gnade</a:t>
            </a:r>
            <a:br>
              <a:rPr lang="de-DE" sz="1400" b="0" i="0" u="none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r>
              <a:rPr lang="de-DE" sz="1400" b="0" i="0" u="none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Geh mit Gottes Segen</a:t>
            </a:r>
            <a:br>
              <a:rPr lang="de-DE" sz="1400" b="0" i="0" u="none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r>
              <a:rPr lang="de-DE" sz="1400" b="0" i="0" u="none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Geh in seinem Frieden</a:t>
            </a:r>
            <a:br>
              <a:rPr lang="de-DE" sz="1400" b="0" i="0" u="none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r>
              <a:rPr lang="de-DE" sz="1400" b="0" i="0" u="none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Was auch immer du tust</a:t>
            </a:r>
            <a:br>
              <a:rPr lang="de-DE" sz="1400" b="0" i="0" u="none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r>
              <a:rPr lang="de-DE" sz="1400" b="0" i="0" u="none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Geh unter der Gnade</a:t>
            </a:r>
            <a:br>
              <a:rPr lang="de-DE" sz="1400" b="0" i="0" u="none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r>
              <a:rPr lang="de-DE" sz="1400" b="0" i="0" u="none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Hör auf Gottes Worte</a:t>
            </a:r>
            <a:br>
              <a:rPr lang="de-DE" sz="1400" b="0" i="0" u="none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r>
              <a:rPr lang="de-DE" sz="1400" b="0" i="0" u="none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Bleib in seiner Nähe</a:t>
            </a:r>
            <a:br>
              <a:rPr lang="de-DE" sz="1400" b="0" i="0" u="none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r>
              <a:rPr lang="de-DE" sz="1400" b="0" i="0" u="none" strike="noStrike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Ob du wachst oder ruhst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EA35DE2-970E-344E-8FCC-8BA30AF7A940}"/>
              </a:ext>
            </a:extLst>
          </p:cNvPr>
          <p:cNvSpPr txBox="1"/>
          <p:nvPr/>
        </p:nvSpPr>
        <p:spPr>
          <a:xfrm>
            <a:off x="6880834" y="5449422"/>
            <a:ext cx="438315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Ruhe in Frieden, liebe Rosie, und danke, dass du uns alle an dieser Botschaft der ewigen Hoffnung teilhaben lässt.</a:t>
            </a:r>
          </a:p>
        </p:txBody>
      </p:sp>
      <p:pic>
        <p:nvPicPr>
          <p:cNvPr id="25" name="Picture 24" descr="A person sitting on a couch&#10;&#10;Description automatically generated">
            <a:extLst>
              <a:ext uri="{FF2B5EF4-FFF2-40B4-BE49-F238E27FC236}">
                <a16:creationId xmlns:a16="http://schemas.microsoft.com/office/drawing/2014/main" id="{53403C1E-4244-BB4E-9BDD-E8E88856083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481" t="7256" r="25336" b="35135"/>
          <a:stretch/>
        </p:blipFill>
        <p:spPr>
          <a:xfrm>
            <a:off x="8167818" y="3355134"/>
            <a:ext cx="1594022" cy="1937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95098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680</TotalTime>
  <Words>482</Words>
  <Application>Microsoft Macintosh PowerPoint</Application>
  <PresentationFormat>Widescreen</PresentationFormat>
  <Paragraphs>29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Arial</vt:lpstr>
      <vt:lpstr>Calibri</vt:lpstr>
      <vt:lpstr>Calibri Light</vt:lpstr>
      <vt:lpstr>Tw Cen MT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Pierre Telep</dc:creator>
  <cp:lastModifiedBy>Pierre Telep</cp:lastModifiedBy>
  <cp:revision>1</cp:revision>
  <cp:lastPrinted>2023-10-25T07:56:46Z</cp:lastPrinted>
  <dcterms:created xsi:type="dcterms:W3CDTF">2023-10-25T07:07:26Z</dcterms:created>
  <dcterms:modified xsi:type="dcterms:W3CDTF">2023-10-25T18:28:04Z</dcterms:modified>
</cp:coreProperties>
</file>