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D641-7108-6141-8B8A-B6934962B323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5729-8323-1C40-B2EE-8E899A753FF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79110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286F4-B192-ED41-950F-3F549474B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2C91B4-920B-0D42-AC42-ED4BBCBA0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C7B67-FA39-1242-A3E3-F0D8790DA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A3BA1-C3F9-AD46-933F-8FF8EA90B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589FB-8C24-EB43-AA42-9E3277003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3711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526E0-A615-B142-865C-22E60CAB1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CFACB-F7E0-C948-A696-92F41E187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AB9E5-EB2F-D74F-AB90-0A6D5835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0A7B1-66C1-074E-B468-54D15445D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AA2A9-39BF-B446-B9F5-81292C4C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251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A4ED22-CB00-7747-B39B-6D2A63B7A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954B0-A01B-EC4D-9B6A-F6D0091EB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CC442-C53C-6A42-8A16-D1950DE9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10964-9082-6948-ADA7-581BEDA6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F34D2-1CF1-2E4B-8489-589A99B9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4019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A57A-6F6D-6B4F-B579-997CC808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6287C-0842-F54E-B972-3E1B2E1F3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836F6-FE0C-3648-B24E-42D2A31B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8E0B0-550A-5144-AE7E-6B5E4A7D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0E705-D5B0-D64E-89DD-F7835CA1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996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2C24-2F5E-3345-BBEB-E7C180103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80BC7-903A-834C-A7FE-F1956540C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8FB82-008C-384F-89FD-A7504495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FBAFF-A19E-D649-A7B2-209117F4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4985F-D90F-B343-91B1-140A920B5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854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FCD29-F5A4-FF4F-ACC1-BF0EEF4A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D6F7B-6412-D649-86CE-8AF7D57EC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C54D4-C5FA-4F4B-8B6E-1F44F1869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6DC39-DCA8-9649-8377-1B74987A0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CB896-7899-AB49-8E9E-8E541F99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FA920-C695-7B42-88FF-795E6860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096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4A947-541D-5B43-8DB8-ED40672E3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6CF9C-A76E-B844-8E00-FDD713B2E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7C53F-6C79-044F-A6F4-93FB87C1D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77536A-EE46-9B41-8A22-8770C5E24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68319E-036C-6845-999D-C1420098D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CBFBD-BEBE-E440-9ED7-9719840F1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968DA5-F404-D745-B601-1DDB2A16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2A803D-1334-334A-A26B-83224B5F4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379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158CE-41F0-AF4C-A1B9-89D1012F5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7A69D2-0839-3D43-840D-B207539C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86AF7-0B49-0144-AA55-A3F4B1DAF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06295-9C59-D34B-B7BE-1A9DB830A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7754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51434B-150A-5444-86FE-30EF38A3D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672A0C-34D5-F344-BED5-D313575B9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8ABCE-E50C-5542-9FD2-B57FAED12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508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94A69-E622-364F-A8C7-79B6F830E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CF878-8ECA-A447-8BC3-3EBDD2713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3C158-E238-2E42-A9AC-C45A5B6D6D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0B050-D089-A746-A2D4-87F427A59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A5D34-C60F-914B-BA79-821CD5DA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D7806-2C06-7546-9F6C-3C69FF457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479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5D1B9-5E15-4D45-A033-D0DAD7F21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7625E-7CC5-B34D-995D-1268DC743A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56007D-1090-3746-8453-70DEBA3FA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B3576-0514-214C-A83F-B8FE5DEFC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C8F20-43EB-1C4A-86E7-7F37362C9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5FB7F-14FC-0A43-8E27-BAFE97F7B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1692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A13040-757D-D44D-8201-FE810920B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3D50D-1A37-5F40-BE07-F5E11539F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34355-A09F-A643-A440-76AADE2FB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3B79A-7C4F-3248-ACFB-E17C59E31079}" type="datetimeFigureOut">
              <a:rPr lang="en-DE" smtClean="0"/>
              <a:t>25.10.23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96514-197E-A64A-89E5-5B1D8D726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49811-1D65-1848-94D4-EE39B66C9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65930-47B5-3345-A408-4705D36672A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6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F0D370D-AB45-A349-BCAC-F847F0D9A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9400" y="501030"/>
            <a:ext cx="3919330" cy="1655762"/>
          </a:xfrm>
        </p:spPr>
        <p:txBody>
          <a:bodyPr/>
          <a:lstStyle/>
          <a:p>
            <a:r>
              <a:rPr lang="de-DE" sz="1800" dirty="0">
                <a:effectLst/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In Gedenken an</a:t>
            </a:r>
          </a:p>
          <a:p>
            <a:endParaRPr lang="en-DE" sz="1800" dirty="0">
              <a:effectLst/>
              <a:latin typeface="Tw Cen MT" panose="020B0602020104020603" pitchFamily="34" charset="77"/>
              <a:ea typeface="Tw Cen MT" panose="020B0602020104020603" pitchFamily="34" charset="77"/>
              <a:cs typeface="Times New Roman" panose="02020603050405020304" pitchFamily="18" charset="0"/>
            </a:endParaRPr>
          </a:p>
          <a:p>
            <a:endParaRPr lang="en-DE" dirty="0"/>
          </a:p>
        </p:txBody>
      </p:sp>
      <p:pic>
        <p:nvPicPr>
          <p:cNvPr id="6" name="Picture 5" descr="A person holding a cat&#10;&#10;Description automatically generated">
            <a:extLst>
              <a:ext uri="{FF2B5EF4-FFF2-40B4-BE49-F238E27FC236}">
                <a16:creationId xmlns:a16="http://schemas.microsoft.com/office/drawing/2014/main" id="{860B1BBD-1D20-0B44-ABFA-5B7FA2DB2D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5" t="2703" r="18829" b="12972"/>
          <a:stretch/>
        </p:blipFill>
        <p:spPr>
          <a:xfrm>
            <a:off x="7259595" y="1100289"/>
            <a:ext cx="2668412" cy="21130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EE49465-68BA-F54A-ABDA-0BFEBC25D4A9}"/>
              </a:ext>
            </a:extLst>
          </p:cNvPr>
          <p:cNvSpPr txBox="1"/>
          <p:nvPr/>
        </p:nvSpPr>
        <p:spPr>
          <a:xfrm>
            <a:off x="5752272" y="3377678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800" dirty="0">
                <a:effectLst/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Rosemarie Lange</a:t>
            </a:r>
            <a:endParaRPr lang="en-DE" sz="1800" dirty="0">
              <a:effectLst/>
              <a:latin typeface="Tw Cen MT" panose="020B0602020104020603" pitchFamily="34" charset="77"/>
              <a:ea typeface="Tw Cen MT" panose="020B0602020104020603" pitchFamily="34" charset="77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5B6413E-51F4-5845-BEE8-4590DEF2600B}"/>
              </a:ext>
            </a:extLst>
          </p:cNvPr>
          <p:cNvGrpSpPr/>
          <p:nvPr/>
        </p:nvGrpSpPr>
        <p:grpSpPr>
          <a:xfrm>
            <a:off x="7881731" y="3911393"/>
            <a:ext cx="1838738" cy="178904"/>
            <a:chOff x="7881731" y="3917303"/>
            <a:chExt cx="1838738" cy="178904"/>
          </a:xfrm>
        </p:grpSpPr>
        <p:sp>
          <p:nvSpPr>
            <p:cNvPr id="10" name="Heart 9">
              <a:extLst>
                <a:ext uri="{FF2B5EF4-FFF2-40B4-BE49-F238E27FC236}">
                  <a16:creationId xmlns:a16="http://schemas.microsoft.com/office/drawing/2014/main" id="{E927808F-714F-3143-AB93-3BE8D9D24E63}"/>
                </a:ext>
              </a:extLst>
            </p:cNvPr>
            <p:cNvSpPr/>
            <p:nvPr/>
          </p:nvSpPr>
          <p:spPr>
            <a:xfrm>
              <a:off x="7881731" y="3917303"/>
              <a:ext cx="198782" cy="178904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Heart 10">
              <a:extLst>
                <a:ext uri="{FF2B5EF4-FFF2-40B4-BE49-F238E27FC236}">
                  <a16:creationId xmlns:a16="http://schemas.microsoft.com/office/drawing/2014/main" id="{66B38442-43A8-B14C-A586-9886A479B8FF}"/>
                </a:ext>
              </a:extLst>
            </p:cNvPr>
            <p:cNvSpPr/>
            <p:nvPr/>
          </p:nvSpPr>
          <p:spPr>
            <a:xfrm>
              <a:off x="8155057" y="3917303"/>
              <a:ext cx="198782" cy="178904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Heart 11">
              <a:extLst>
                <a:ext uri="{FF2B5EF4-FFF2-40B4-BE49-F238E27FC236}">
                  <a16:creationId xmlns:a16="http://schemas.microsoft.com/office/drawing/2014/main" id="{8D856E5B-52E1-5A44-B78A-E00BA98D0A6C}"/>
                </a:ext>
              </a:extLst>
            </p:cNvPr>
            <p:cNvSpPr/>
            <p:nvPr/>
          </p:nvSpPr>
          <p:spPr>
            <a:xfrm>
              <a:off x="8428383" y="3917303"/>
              <a:ext cx="198782" cy="178904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Heart 12">
              <a:extLst>
                <a:ext uri="{FF2B5EF4-FFF2-40B4-BE49-F238E27FC236}">
                  <a16:creationId xmlns:a16="http://schemas.microsoft.com/office/drawing/2014/main" id="{411334F8-9CF8-1543-9433-BD613B7347A4}"/>
                </a:ext>
              </a:extLst>
            </p:cNvPr>
            <p:cNvSpPr/>
            <p:nvPr/>
          </p:nvSpPr>
          <p:spPr>
            <a:xfrm>
              <a:off x="8701709" y="3917303"/>
              <a:ext cx="198782" cy="178904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Heart 13">
              <a:extLst>
                <a:ext uri="{FF2B5EF4-FFF2-40B4-BE49-F238E27FC236}">
                  <a16:creationId xmlns:a16="http://schemas.microsoft.com/office/drawing/2014/main" id="{C2528D22-F19F-E045-AE5D-944F37A46B44}"/>
                </a:ext>
              </a:extLst>
            </p:cNvPr>
            <p:cNvSpPr/>
            <p:nvPr/>
          </p:nvSpPr>
          <p:spPr>
            <a:xfrm>
              <a:off x="8975035" y="3917303"/>
              <a:ext cx="198782" cy="178904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Heart 14">
              <a:extLst>
                <a:ext uri="{FF2B5EF4-FFF2-40B4-BE49-F238E27FC236}">
                  <a16:creationId xmlns:a16="http://schemas.microsoft.com/office/drawing/2014/main" id="{CB3C1B0B-F9E8-3E47-B3DC-AF4DC2B6A7D0}"/>
                </a:ext>
              </a:extLst>
            </p:cNvPr>
            <p:cNvSpPr/>
            <p:nvPr/>
          </p:nvSpPr>
          <p:spPr>
            <a:xfrm>
              <a:off x="9248361" y="3917303"/>
              <a:ext cx="198782" cy="178904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6" name="Heart 15">
              <a:extLst>
                <a:ext uri="{FF2B5EF4-FFF2-40B4-BE49-F238E27FC236}">
                  <a16:creationId xmlns:a16="http://schemas.microsoft.com/office/drawing/2014/main" id="{C7B6EF7F-ABC0-F14A-A0AA-3BD9AEB29734}"/>
                </a:ext>
              </a:extLst>
            </p:cNvPr>
            <p:cNvSpPr/>
            <p:nvPr/>
          </p:nvSpPr>
          <p:spPr>
            <a:xfrm>
              <a:off x="9521687" y="3917303"/>
              <a:ext cx="198782" cy="178904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9D001BF-6812-874B-AB10-FF2B3CD1B82C}"/>
              </a:ext>
            </a:extLst>
          </p:cNvPr>
          <p:cNvSpPr txBox="1"/>
          <p:nvPr/>
        </p:nvSpPr>
        <p:spPr>
          <a:xfrm>
            <a:off x="5752272" y="4259995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9 Juni </a:t>
            </a:r>
            <a:r>
              <a:rPr lang="de-DE" sz="1800" dirty="0">
                <a:effectLst/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1936 – 31August 2023</a:t>
            </a:r>
            <a:endParaRPr lang="en-DE" sz="1800" dirty="0">
              <a:effectLst/>
              <a:latin typeface="Tw Cen MT" panose="020B0602020104020603" pitchFamily="34" charset="77"/>
              <a:ea typeface="Tw Cen MT" panose="020B0602020104020603" pitchFamily="34" charset="77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BE1650-F57A-FE45-93EE-F5396E502DB5}"/>
              </a:ext>
            </a:extLst>
          </p:cNvPr>
          <p:cNvSpPr txBox="1"/>
          <p:nvPr/>
        </p:nvSpPr>
        <p:spPr>
          <a:xfrm>
            <a:off x="5752272" y="4772980"/>
            <a:ext cx="60976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Beerdigungszeremonie</a:t>
            </a:r>
          </a:p>
          <a:p>
            <a:pPr algn="ctr"/>
            <a:r>
              <a:rPr lang="de-DE" sz="1800" dirty="0">
                <a:effectLst/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25 Oktober 2023</a:t>
            </a:r>
          </a:p>
          <a:p>
            <a:pPr algn="ctr"/>
            <a:r>
              <a:rPr lang="de-DE" dirty="0"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In </a:t>
            </a:r>
            <a:r>
              <a:rPr lang="de-DE" dirty="0" err="1"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Müggelheim</a:t>
            </a:r>
            <a:endParaRPr lang="en-DE" sz="1800" dirty="0">
              <a:effectLst/>
              <a:latin typeface="Tw Cen MT" panose="020B0602020104020603" pitchFamily="34" charset="77"/>
              <a:ea typeface="Tw Cen MT" panose="020B0602020104020603" pitchFamily="34" charset="77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B7859B-83F2-3141-AC49-490476255613}"/>
              </a:ext>
            </a:extLst>
          </p:cNvPr>
          <p:cNvSpPr txBox="1"/>
          <p:nvPr/>
        </p:nvSpPr>
        <p:spPr>
          <a:xfrm>
            <a:off x="589937" y="1100289"/>
            <a:ext cx="493516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DE" dirty="0"/>
              <a:t>1 Da wir nun gerecht geworden sind durch den Glauben, haben wir Frieden mit Gott durch unsern Herrn Jesus Christus. 2 Durch ihn haben wir auch den Zugang im Glauben zu dieser Gnade, in der wir stehen, und rühmen uns der Hoffnung auf die Herrlichkeit, die Gott geben wird.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DA9952-4167-5D45-B939-1410F7591BFB}"/>
              </a:ext>
            </a:extLst>
          </p:cNvPr>
          <p:cNvSpPr txBox="1"/>
          <p:nvPr/>
        </p:nvSpPr>
        <p:spPr>
          <a:xfrm>
            <a:off x="-535055" y="669328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800" b="1" dirty="0">
                <a:effectLst/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Römer 5: 1-2</a:t>
            </a:r>
            <a:endParaRPr lang="en-DE" sz="1800" b="1" dirty="0">
              <a:effectLst/>
              <a:latin typeface="Tw Cen MT" panose="020B0602020104020603" pitchFamily="34" charset="77"/>
              <a:ea typeface="Tw Cen MT" panose="020B0602020104020603" pitchFamily="34" charset="77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7AAF5C-C7DD-084C-B340-CFC68F998846}"/>
              </a:ext>
            </a:extLst>
          </p:cNvPr>
          <p:cNvSpPr txBox="1"/>
          <p:nvPr/>
        </p:nvSpPr>
        <p:spPr>
          <a:xfrm>
            <a:off x="-535055" y="3213295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800" b="1" dirty="0">
                <a:effectLst/>
                <a:latin typeface="Tw Cen MT" panose="020B0602020104020603" pitchFamily="34" charset="77"/>
                <a:ea typeface="Tw Cen MT" panose="020B0602020104020603" pitchFamily="34" charset="77"/>
                <a:cs typeface="Times New Roman" panose="02020603050405020304" pitchFamily="18" charset="0"/>
              </a:rPr>
              <a:t>Psalm 23</a:t>
            </a:r>
            <a:endParaRPr lang="en-DE" sz="1800" b="1" dirty="0">
              <a:effectLst/>
              <a:latin typeface="Tw Cen MT" panose="020B0602020104020603" pitchFamily="34" charset="77"/>
              <a:ea typeface="Tw Cen MT" panose="020B0602020104020603" pitchFamily="34" charset="77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622C011-3210-2B46-883F-9A36F69D1C84}"/>
              </a:ext>
            </a:extLst>
          </p:cNvPr>
          <p:cNvSpPr txBox="1"/>
          <p:nvPr/>
        </p:nvSpPr>
        <p:spPr>
          <a:xfrm>
            <a:off x="342072" y="3664985"/>
            <a:ext cx="518302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DE" dirty="0"/>
              <a:t>Der HERR ist mein Hirte, mir wird nichts mangeln. 2 Er weidet mich auf einer grünen Aue und führet mich zum frischen Wasser. 3 Er erquicket meine Seele. Er führet mich auf rechter Straße um seines Namens willen. 4 Und ob ich schon wanderte im finstern Tal, fürchte ich kein Unglück; denn du bist bei mir, dein Stecken und Stab trösten mich.</a:t>
            </a:r>
          </a:p>
        </p:txBody>
      </p:sp>
    </p:spTree>
    <p:extLst>
      <p:ext uri="{BB962C8B-B14F-4D97-AF65-F5344CB8AC3E}">
        <p14:creationId xmlns:p14="http://schemas.microsoft.com/office/powerpoint/2010/main" val="3436764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E5C29AC9-9D0E-C145-8C23-EF64C7812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27" y="560664"/>
            <a:ext cx="4963767" cy="1655762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Programm für die Zeremonie</a:t>
            </a:r>
          </a:p>
          <a:p>
            <a:pPr algn="l"/>
            <a:r>
              <a:rPr lang="de-DE" sz="1600" dirty="0"/>
              <a:t>11:00 – 11:05 : Willkommen Wort</a:t>
            </a:r>
          </a:p>
          <a:p>
            <a:pPr algn="l"/>
            <a:r>
              <a:rPr lang="de-DE" sz="1600" dirty="0"/>
              <a:t>11:05 – 11:20 : Abschied Wort von Brüder Pierre</a:t>
            </a:r>
          </a:p>
          <a:p>
            <a:pPr algn="l"/>
            <a:r>
              <a:rPr lang="de-DE" sz="1600" dirty="0"/>
              <a:t>11:20 – 11:25 : Abschiedslied</a:t>
            </a:r>
          </a:p>
          <a:p>
            <a:pPr algn="l"/>
            <a:r>
              <a:rPr lang="de-DE" sz="1600" dirty="0"/>
              <a:t>11:25 – 11:30 Gebet und Dienstschluss</a:t>
            </a:r>
            <a:endParaRPr lang="en-DE" dirty="0"/>
          </a:p>
        </p:txBody>
      </p:sp>
      <p:sp>
        <p:nvSpPr>
          <p:cNvPr id="20" name="Subtitle 3">
            <a:extLst>
              <a:ext uri="{FF2B5EF4-FFF2-40B4-BE49-F238E27FC236}">
                <a16:creationId xmlns:a16="http://schemas.microsoft.com/office/drawing/2014/main" id="{4726D66F-A712-3345-AFED-3F1345C3A45B}"/>
              </a:ext>
            </a:extLst>
          </p:cNvPr>
          <p:cNvSpPr txBox="1">
            <a:spLocks/>
          </p:cNvSpPr>
          <p:nvPr/>
        </p:nvSpPr>
        <p:spPr>
          <a:xfrm>
            <a:off x="205409" y="2402715"/>
            <a:ext cx="4963766" cy="4375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800" b="1" dirty="0"/>
              <a:t>Abschiedslied</a:t>
            </a:r>
          </a:p>
          <a:p>
            <a:pPr algn="l"/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mit Gottes Segen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in seinem Frieden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Was auch immer du tust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Hör auf Gottes Worte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Bleib in seiner Nähe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Ob du wachst oder ruhst</a:t>
            </a:r>
          </a:p>
          <a:p>
            <a:pPr algn="l"/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Alte Stunden, alte Tage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Lässt du zögernd nur zurück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Wohlvertraut wie alte Kleider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Sind sie dir durch Leid und Glück</a:t>
            </a:r>
          </a:p>
          <a:p>
            <a:pPr algn="l"/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mit Gottes Segen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in seinem Frieden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Was auch immer du tust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Hör auf Gottes Worte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Bleib in seiner Nähe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Ob du wachst oder ruhst</a:t>
            </a:r>
          </a:p>
          <a:p>
            <a:pPr algn="l"/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Neue Stunden, neue Tage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Zögernd nur steigst du hinein</a:t>
            </a:r>
            <a:b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Wird die neue Zeit dir passen</a:t>
            </a:r>
            <a:br>
              <a:rPr lang="en-GB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3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Ist sie dir zu groß, zu klein?</a:t>
            </a:r>
          </a:p>
          <a:p>
            <a:endParaRPr lang="de-D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EFD7F5-D62A-3A45-A32B-81B2E75CB334}"/>
              </a:ext>
            </a:extLst>
          </p:cNvPr>
          <p:cNvSpPr txBox="1"/>
          <p:nvPr/>
        </p:nvSpPr>
        <p:spPr>
          <a:xfrm>
            <a:off x="3100101" y="2672239"/>
            <a:ext cx="3083615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mit Gottes Segen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in seinem Frieden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Was auch immer du tust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Hör auf Gottes Worte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Bleib in seiner Nähe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Ob du wachst oder ruhst</a:t>
            </a:r>
          </a:p>
          <a:p>
            <a:pPr algn="l"/>
            <a:endParaRPr lang="de-DE" sz="1400" b="0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Gute Wünsche, gute Worte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Wollen dir Begleiter sein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Doch die besten Wünsche münden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Alle in den einen ein</a:t>
            </a:r>
          </a:p>
          <a:p>
            <a:pPr algn="l"/>
            <a:endParaRPr lang="de-DE" sz="1400" b="0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mit Gottes Segen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in seinem Frieden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Was auch immer du tust</a:t>
            </a:r>
            <a:br>
              <a:rPr lang="en-GB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endParaRPr lang="en-GB" sz="1400" b="0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19D15D-B9E0-344B-9691-0F9009B6D97F}"/>
              </a:ext>
            </a:extLst>
          </p:cNvPr>
          <p:cNvSpPr txBox="1"/>
          <p:nvPr/>
        </p:nvSpPr>
        <p:spPr>
          <a:xfrm>
            <a:off x="7847775" y="317986"/>
            <a:ext cx="308361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Hör auf Gottes Worte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Bleib in seiner Nähe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Ob du wachst oder ruhst</a:t>
            </a:r>
          </a:p>
          <a:p>
            <a:pPr algn="l"/>
            <a:endParaRPr lang="de-DE" sz="1400" b="0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mit Gottes Segen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in seinem Frieden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Was auch immer du tust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Geh unter der Gnade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Hör auf Gottes Worte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Bleib in seiner Nähe</a:t>
            </a:r>
            <a:b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de-DE" sz="1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Ob du wachst oder ruhst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A35DE2-970E-344E-8FCC-8BA30AF7A940}"/>
              </a:ext>
            </a:extLst>
          </p:cNvPr>
          <p:cNvSpPr txBox="1"/>
          <p:nvPr/>
        </p:nvSpPr>
        <p:spPr>
          <a:xfrm>
            <a:off x="6880834" y="5449422"/>
            <a:ext cx="43831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Ruhe in Frieden, liebe Rosie, und danke, dass du uns alle an dieser Botschaft der ewigen Hoffnung teilhaben lässt.</a:t>
            </a:r>
          </a:p>
        </p:txBody>
      </p:sp>
      <p:pic>
        <p:nvPicPr>
          <p:cNvPr id="25" name="Picture 24" descr="A person sitting on a couch&#10;&#10;Description automatically generated">
            <a:extLst>
              <a:ext uri="{FF2B5EF4-FFF2-40B4-BE49-F238E27FC236}">
                <a16:creationId xmlns:a16="http://schemas.microsoft.com/office/drawing/2014/main" id="{53403C1E-4244-BB4E-9BDD-E8E8885608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81" t="7256" r="25336" b="35135"/>
          <a:stretch/>
        </p:blipFill>
        <p:spPr>
          <a:xfrm>
            <a:off x="8167818" y="3355134"/>
            <a:ext cx="1594022" cy="193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50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482</Words>
  <Application>Microsoft Macintosh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Pierre Telep</dc:creator>
  <cp:lastModifiedBy>Pierre Telep</cp:lastModifiedBy>
  <cp:revision>1</cp:revision>
  <cp:lastPrinted>2023-10-25T07:56:46Z</cp:lastPrinted>
  <dcterms:created xsi:type="dcterms:W3CDTF">2023-10-25T07:07:26Z</dcterms:created>
  <dcterms:modified xsi:type="dcterms:W3CDTF">2023-10-25T18:28:04Z</dcterms:modified>
</cp:coreProperties>
</file>